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71" r:id="rId3"/>
    <p:sldId id="258" r:id="rId4"/>
    <p:sldId id="259" r:id="rId5"/>
    <p:sldId id="265" r:id="rId6"/>
    <p:sldId id="266" r:id="rId7"/>
    <p:sldId id="267" r:id="rId8"/>
    <p:sldId id="263" r:id="rId9"/>
    <p:sldId id="268" r:id="rId10"/>
    <p:sldId id="269" r:id="rId11"/>
    <p:sldId id="270" r:id="rId1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68"/>
    <p:restoredTop sz="95903"/>
  </p:normalViewPr>
  <p:slideViewPr>
    <p:cSldViewPr snapToGrid="0" snapToObjects="1">
      <p:cViewPr>
        <p:scale>
          <a:sx n="400" d="100"/>
          <a:sy n="400" d="100"/>
        </p:scale>
        <p:origin x="-3920" y="-10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167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061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2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36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1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964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791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002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00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26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EA579-2D0F-B44A-BE19-84129DF81234}" type="datetimeFigureOut">
              <a:rPr lang="en-US" smtClean="0"/>
              <a:t>3/7/24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9B8E0-998C-0042-A77B-516E5F47C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97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C08242-57CB-99B6-0DA5-152E73578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9302"/>
            <a:ext cx="6858000" cy="516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82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377C49-876C-8C1A-4B19-07E0A9689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0193"/>
            <a:ext cx="6858000" cy="440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29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74DE38FE-D69F-9D6A-DA7D-3DB0DB8CE4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35" r="10118"/>
          <a:stretch/>
        </p:blipFill>
        <p:spPr>
          <a:xfrm>
            <a:off x="0" y="1230406"/>
            <a:ext cx="3494119" cy="3600000"/>
          </a:xfrm>
          <a:prstGeom prst="rect">
            <a:avLst/>
          </a:prstGeom>
        </p:spPr>
      </p:pic>
      <p:pic>
        <p:nvPicPr>
          <p:cNvPr id="13" name="Picture 12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48AE5E72-3E69-FA91-8C06-8E125C8442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65" r="10824"/>
          <a:stretch/>
        </p:blipFill>
        <p:spPr>
          <a:xfrm>
            <a:off x="3361763" y="1230406"/>
            <a:ext cx="3438530" cy="3600000"/>
          </a:xfrm>
          <a:prstGeom prst="rect">
            <a:avLst/>
          </a:prstGeom>
        </p:spPr>
      </p:pic>
      <p:pic>
        <p:nvPicPr>
          <p:cNvPr id="15" name="Picture 14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076EE42D-CF3F-AB0B-8921-97A509EC49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16" r="11213"/>
          <a:stretch/>
        </p:blipFill>
        <p:spPr>
          <a:xfrm>
            <a:off x="29913" y="4715594"/>
            <a:ext cx="3351177" cy="3600000"/>
          </a:xfrm>
          <a:prstGeom prst="rect">
            <a:avLst/>
          </a:prstGeom>
        </p:spPr>
      </p:pic>
      <p:pic>
        <p:nvPicPr>
          <p:cNvPr id="17" name="Picture 16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4DC05D43-C802-27AE-7F85-C6B002F0E95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358" r="10823"/>
          <a:stretch/>
        </p:blipFill>
        <p:spPr>
          <a:xfrm>
            <a:off x="3361763" y="4715594"/>
            <a:ext cx="3411818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66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B3E7F2-B569-FE79-D202-54C701E1173B}"/>
              </a:ext>
            </a:extLst>
          </p:cNvPr>
          <p:cNvSpPr/>
          <p:nvPr/>
        </p:nvSpPr>
        <p:spPr>
          <a:xfrm>
            <a:off x="608782" y="2039762"/>
            <a:ext cx="914400" cy="6442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4B09C-DC5D-4F65-C853-55E71A2257E1}"/>
              </a:ext>
            </a:extLst>
          </p:cNvPr>
          <p:cNvSpPr txBox="1"/>
          <p:nvPr/>
        </p:nvSpPr>
        <p:spPr>
          <a:xfrm>
            <a:off x="735075" y="2007937"/>
            <a:ext cx="673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1. </a:t>
            </a:r>
          </a:p>
          <a:p>
            <a:pPr algn="ctr"/>
            <a:r>
              <a:rPr lang="en-US" sz="1000" dirty="0"/>
              <a:t>Generate</a:t>
            </a:r>
          </a:p>
          <a:p>
            <a:pPr algn="ctr"/>
            <a:r>
              <a:rPr lang="en-US" sz="1000" dirty="0"/>
              <a:t>Synthetic</a:t>
            </a:r>
          </a:p>
          <a:p>
            <a:pPr algn="ctr"/>
            <a:r>
              <a:rPr lang="en-US" sz="1000" dirty="0"/>
              <a:t>Data</a:t>
            </a:r>
          </a:p>
        </p:txBody>
      </p:sp>
      <p:sp>
        <p:nvSpPr>
          <p:cNvPr id="4" name="Document 3">
            <a:extLst>
              <a:ext uri="{FF2B5EF4-FFF2-40B4-BE49-F238E27FC236}">
                <a16:creationId xmlns:a16="http://schemas.microsoft.com/office/drawing/2014/main" id="{2C90083A-9C63-9FA7-DC71-5AF1F56282EB}"/>
              </a:ext>
            </a:extLst>
          </p:cNvPr>
          <p:cNvSpPr/>
          <p:nvPr/>
        </p:nvSpPr>
        <p:spPr>
          <a:xfrm>
            <a:off x="2694987" y="1267377"/>
            <a:ext cx="800219" cy="553998"/>
          </a:xfrm>
          <a:prstGeom prst="flowChartDocumen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ED658C-4A3A-EADA-8FD1-02CDE8749161}"/>
              </a:ext>
            </a:extLst>
          </p:cNvPr>
          <p:cNvSpPr txBox="1"/>
          <p:nvPr/>
        </p:nvSpPr>
        <p:spPr>
          <a:xfrm>
            <a:off x="2812004" y="1267377"/>
            <a:ext cx="5661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Stella </a:t>
            </a:r>
          </a:p>
          <a:p>
            <a:pPr algn="ctr"/>
            <a:r>
              <a:rPr lang="en-US" sz="1000" dirty="0"/>
              <a:t>SEIRHD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E98E97-02B4-7CDD-B1AB-39AEFCDE4E37}"/>
              </a:ext>
            </a:extLst>
          </p:cNvPr>
          <p:cNvSpPr/>
          <p:nvPr/>
        </p:nvSpPr>
        <p:spPr>
          <a:xfrm>
            <a:off x="2637896" y="2139266"/>
            <a:ext cx="914400" cy="4452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C4B897-7C56-BAFB-D431-01F826531EBA}"/>
              </a:ext>
            </a:extLst>
          </p:cNvPr>
          <p:cNvSpPr txBox="1"/>
          <p:nvPr/>
        </p:nvSpPr>
        <p:spPr>
          <a:xfrm>
            <a:off x="2760993" y="2208736"/>
            <a:ext cx="5838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 err="1"/>
              <a:t>readsdr</a:t>
            </a:r>
            <a:endParaRPr lang="en-US" sz="1000" dirty="0"/>
          </a:p>
          <a:p>
            <a:pPr algn="ctr"/>
            <a:endParaRPr lang="en-US" sz="1000" dirty="0"/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19883547-24CF-CD7E-DF17-2D8C53C4B3B8}"/>
              </a:ext>
            </a:extLst>
          </p:cNvPr>
          <p:cNvSpPr/>
          <p:nvPr/>
        </p:nvSpPr>
        <p:spPr>
          <a:xfrm>
            <a:off x="4468092" y="1953503"/>
            <a:ext cx="1153622" cy="816754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694CBB-B1C6-5EF7-53BC-41D8772834DC}"/>
              </a:ext>
            </a:extLst>
          </p:cNvPr>
          <p:cNvSpPr txBox="1"/>
          <p:nvPr/>
        </p:nvSpPr>
        <p:spPr>
          <a:xfrm>
            <a:off x="4541400" y="2144752"/>
            <a:ext cx="10070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Cases</a:t>
            </a:r>
          </a:p>
          <a:p>
            <a:pPr algn="ctr"/>
            <a:r>
              <a:rPr lang="en-US" sz="1000" dirty="0" err="1"/>
              <a:t>Hospitalisations</a:t>
            </a:r>
            <a:endParaRPr lang="en-US" sz="1000" dirty="0"/>
          </a:p>
          <a:p>
            <a:pPr algn="ctr"/>
            <a:r>
              <a:rPr lang="en-US" sz="1000" dirty="0"/>
              <a:t>Deaths</a:t>
            </a:r>
          </a:p>
          <a:p>
            <a:pPr algn="ctr"/>
            <a:endParaRPr lang="en-US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CCA9AA-6C50-1345-A15C-8A9FC348A29E}"/>
              </a:ext>
            </a:extLst>
          </p:cNvPr>
          <p:cNvSpPr/>
          <p:nvPr/>
        </p:nvSpPr>
        <p:spPr>
          <a:xfrm>
            <a:off x="608782" y="3141471"/>
            <a:ext cx="914400" cy="6442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FC88BD-3643-D9A5-B3E9-E70041989779}"/>
              </a:ext>
            </a:extLst>
          </p:cNvPr>
          <p:cNvSpPr txBox="1"/>
          <p:nvPr/>
        </p:nvSpPr>
        <p:spPr>
          <a:xfrm>
            <a:off x="673086" y="3141518"/>
            <a:ext cx="78579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2. </a:t>
            </a:r>
          </a:p>
          <a:p>
            <a:pPr algn="ctr"/>
            <a:r>
              <a:rPr lang="en-US" sz="1000" dirty="0"/>
              <a:t>Estimate</a:t>
            </a:r>
          </a:p>
          <a:p>
            <a:pPr algn="ctr"/>
            <a:r>
              <a:rPr lang="en-US" sz="1000" dirty="0"/>
              <a:t>Parameters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227D17-F86B-84D6-B120-778F01C093F1}"/>
              </a:ext>
            </a:extLst>
          </p:cNvPr>
          <p:cNvSpPr/>
          <p:nvPr/>
        </p:nvSpPr>
        <p:spPr>
          <a:xfrm>
            <a:off x="2057400" y="3240975"/>
            <a:ext cx="914400" cy="4452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D3AFFD-AA17-7F38-BD36-3A4DBA30D18D}"/>
              </a:ext>
            </a:extLst>
          </p:cNvPr>
          <p:cNvSpPr txBox="1"/>
          <p:nvPr/>
        </p:nvSpPr>
        <p:spPr>
          <a:xfrm>
            <a:off x="2215692" y="3290586"/>
            <a:ext cx="5838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 err="1"/>
              <a:t>readsdr</a:t>
            </a:r>
            <a:endParaRPr lang="en-US" sz="1000" dirty="0"/>
          </a:p>
          <a:p>
            <a:pPr algn="ctr"/>
            <a:endParaRPr lang="en-US" sz="1000" dirty="0"/>
          </a:p>
        </p:txBody>
      </p:sp>
      <p:sp>
        <p:nvSpPr>
          <p:cNvPr id="16" name="Document 15">
            <a:extLst>
              <a:ext uri="{FF2B5EF4-FFF2-40B4-BE49-F238E27FC236}">
                <a16:creationId xmlns:a16="http://schemas.microsoft.com/office/drawing/2014/main" id="{BE55E5D2-9F82-E857-4AD0-25FB3F3AD156}"/>
              </a:ext>
            </a:extLst>
          </p:cNvPr>
          <p:cNvSpPr/>
          <p:nvPr/>
        </p:nvSpPr>
        <p:spPr>
          <a:xfrm>
            <a:off x="3434252" y="3186590"/>
            <a:ext cx="800219" cy="553998"/>
          </a:xfrm>
          <a:prstGeom prst="flowChartDocumen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5AF404-3EC9-ABA2-F464-E5D27586A5A9}"/>
              </a:ext>
            </a:extLst>
          </p:cNvPr>
          <p:cNvSpPr txBox="1"/>
          <p:nvPr/>
        </p:nvSpPr>
        <p:spPr>
          <a:xfrm>
            <a:off x="3525703" y="3200362"/>
            <a:ext cx="5661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Stan</a:t>
            </a:r>
          </a:p>
          <a:p>
            <a:pPr algn="ctr"/>
            <a:r>
              <a:rPr lang="en-US" sz="1000" dirty="0"/>
              <a:t>Model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12845B-E517-10A0-6D63-DCF272C3B0CB}"/>
              </a:ext>
            </a:extLst>
          </p:cNvPr>
          <p:cNvSpPr/>
          <p:nvPr/>
        </p:nvSpPr>
        <p:spPr>
          <a:xfrm>
            <a:off x="4707314" y="3240975"/>
            <a:ext cx="914400" cy="4452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7038BF-1E9C-EDE1-864E-20BACE71C30F}"/>
              </a:ext>
            </a:extLst>
          </p:cNvPr>
          <p:cNvSpPr txBox="1"/>
          <p:nvPr/>
        </p:nvSpPr>
        <p:spPr>
          <a:xfrm>
            <a:off x="4874288" y="3231144"/>
            <a:ext cx="5277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Run</a:t>
            </a:r>
          </a:p>
          <a:p>
            <a:pPr algn="ctr"/>
            <a:r>
              <a:rPr lang="en-US" sz="1000" dirty="0"/>
              <a:t>Chains</a:t>
            </a:r>
          </a:p>
          <a:p>
            <a:pPr algn="ctr"/>
            <a:endParaRPr lang="en-US" sz="1000" dirty="0"/>
          </a:p>
        </p:txBody>
      </p:sp>
      <p:sp>
        <p:nvSpPr>
          <p:cNvPr id="20" name="Can 19">
            <a:extLst>
              <a:ext uri="{FF2B5EF4-FFF2-40B4-BE49-F238E27FC236}">
                <a16:creationId xmlns:a16="http://schemas.microsoft.com/office/drawing/2014/main" id="{3224B36F-BEA3-7CB0-CC7D-FA9BBA0A5AEE}"/>
              </a:ext>
            </a:extLst>
          </p:cNvPr>
          <p:cNvSpPr/>
          <p:nvPr/>
        </p:nvSpPr>
        <p:spPr>
          <a:xfrm>
            <a:off x="1186438" y="4106692"/>
            <a:ext cx="4103536" cy="816754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8F64B63-A6F1-4F69-ECCD-2FD36F0D229B}"/>
              </a:ext>
            </a:extLst>
          </p:cNvPr>
          <p:cNvSpPr txBox="1"/>
          <p:nvPr/>
        </p:nvSpPr>
        <p:spPr>
          <a:xfrm>
            <a:off x="1186438" y="4374385"/>
            <a:ext cx="431673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 </a:t>
            </a:r>
            <a:r>
              <a:rPr lang="en-US" sz="1000" dirty="0" err="1"/>
              <a:t>ExpNumber</a:t>
            </a:r>
            <a:r>
              <a:rPr lang="en-US" sz="1000" dirty="0"/>
              <a:t> -   Epoch -    </a:t>
            </a:r>
            <a:r>
              <a:rPr lang="en-US" sz="1000" dirty="0" err="1"/>
              <a:t>IndCode</a:t>
            </a:r>
            <a:r>
              <a:rPr lang="en-US" sz="1000" dirty="0"/>
              <a:t> -    </a:t>
            </a:r>
            <a:r>
              <a:rPr lang="en-US" sz="1000" dirty="0" err="1"/>
              <a:t>EpIndCode</a:t>
            </a:r>
            <a:r>
              <a:rPr lang="en-US" sz="1000" dirty="0"/>
              <a:t> -    </a:t>
            </a:r>
            <a:r>
              <a:rPr lang="en-US" sz="1000" dirty="0" err="1"/>
              <a:t>Nindicators</a:t>
            </a:r>
            <a:r>
              <a:rPr lang="en-US" sz="1000" dirty="0"/>
              <a:t> -  </a:t>
            </a:r>
            <a:r>
              <a:rPr lang="en-US" sz="1000" b="1" dirty="0">
                <a:solidFill>
                  <a:srgbClr val="0432FF"/>
                </a:solidFill>
              </a:rPr>
              <a:t>Indicators</a:t>
            </a:r>
            <a:r>
              <a:rPr lang="en-US" sz="1000" dirty="0"/>
              <a:t> -      </a:t>
            </a:r>
            <a:r>
              <a:rPr lang="en-US" sz="1000" b="1" dirty="0" err="1">
                <a:solidFill>
                  <a:srgbClr val="0432FF"/>
                </a:solidFill>
              </a:rPr>
              <a:t>FitData</a:t>
            </a:r>
            <a:r>
              <a:rPr lang="en-US" sz="1000" dirty="0"/>
              <a:t> -    </a:t>
            </a:r>
            <a:r>
              <a:rPr lang="en-US" sz="1000" b="1" dirty="0" err="1">
                <a:solidFill>
                  <a:srgbClr val="0432FF"/>
                </a:solidFill>
              </a:rPr>
              <a:t>MM_readsdr</a:t>
            </a:r>
            <a:r>
              <a:rPr lang="en-US" sz="1000" b="1" dirty="0">
                <a:solidFill>
                  <a:srgbClr val="0432FF"/>
                </a:solidFill>
              </a:rPr>
              <a:t> </a:t>
            </a:r>
            <a:r>
              <a:rPr lang="en-US" sz="1000" dirty="0"/>
              <a:t>-   Divergent – </a:t>
            </a:r>
            <a:r>
              <a:rPr lang="en-US" sz="1000" b="1" dirty="0">
                <a:solidFill>
                  <a:srgbClr val="0432FF"/>
                </a:solidFill>
              </a:rPr>
              <a:t>Params</a:t>
            </a:r>
            <a:r>
              <a:rPr lang="en-US" sz="1000" dirty="0"/>
              <a:t>    -    </a:t>
            </a:r>
            <a:r>
              <a:rPr lang="en-US" sz="1000" b="1" dirty="0">
                <a:solidFill>
                  <a:srgbClr val="0432FF"/>
                </a:solidFill>
              </a:rPr>
              <a:t>TS</a:t>
            </a:r>
            <a:r>
              <a:rPr lang="en-US" sz="1000" dirty="0"/>
              <a:t> -        </a:t>
            </a:r>
            <a:r>
              <a:rPr lang="en-US" sz="1000" dirty="0" err="1"/>
              <a:t>RunTime</a:t>
            </a:r>
            <a:endParaRPr lang="en-US" sz="1000" dirty="0"/>
          </a:p>
          <a:p>
            <a:pPr algn="ctr"/>
            <a:r>
              <a:rPr lang="en-US" sz="1000" dirty="0"/>
              <a:t>21 x 12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95C715-66D5-DE7C-D5D8-F25B06C7F208}"/>
              </a:ext>
            </a:extLst>
          </p:cNvPr>
          <p:cNvSpPr txBox="1"/>
          <p:nvPr/>
        </p:nvSpPr>
        <p:spPr>
          <a:xfrm>
            <a:off x="2001467" y="4103637"/>
            <a:ext cx="230749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/>
              <a:t> Inference Results from 21 Experiments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1617A29-FEE9-DE99-ECC8-2C7196F996D0}"/>
              </a:ext>
            </a:extLst>
          </p:cNvPr>
          <p:cNvSpPr/>
          <p:nvPr/>
        </p:nvSpPr>
        <p:spPr>
          <a:xfrm>
            <a:off x="608782" y="5296530"/>
            <a:ext cx="914400" cy="6442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3F60856-A82E-F0A5-47FC-284290B1ABCE}"/>
              </a:ext>
            </a:extLst>
          </p:cNvPr>
          <p:cNvSpPr txBox="1"/>
          <p:nvPr/>
        </p:nvSpPr>
        <p:spPr>
          <a:xfrm>
            <a:off x="772472" y="5338331"/>
            <a:ext cx="5870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3. </a:t>
            </a:r>
          </a:p>
          <a:p>
            <a:pPr algn="ctr"/>
            <a:r>
              <a:rPr lang="en-US" sz="1000" dirty="0" err="1"/>
              <a:t>Analyse</a:t>
            </a:r>
            <a:endParaRPr lang="en-US" sz="1000" dirty="0"/>
          </a:p>
          <a:p>
            <a:pPr algn="ctr"/>
            <a:r>
              <a:rPr lang="en-US" sz="1000" dirty="0"/>
              <a:t>Results</a:t>
            </a:r>
          </a:p>
        </p:txBody>
      </p:sp>
      <p:sp>
        <p:nvSpPr>
          <p:cNvPr id="28" name="Multi-document 27">
            <a:extLst>
              <a:ext uri="{FF2B5EF4-FFF2-40B4-BE49-F238E27FC236}">
                <a16:creationId xmlns:a16="http://schemas.microsoft.com/office/drawing/2014/main" id="{C6B2F4D6-2E9D-E1CD-0E65-85FDE4CBC90B}"/>
              </a:ext>
            </a:extLst>
          </p:cNvPr>
          <p:cNvSpPr/>
          <p:nvPr/>
        </p:nvSpPr>
        <p:spPr>
          <a:xfrm>
            <a:off x="1928065" y="5188865"/>
            <a:ext cx="1742879" cy="400110"/>
          </a:xfrm>
          <a:prstGeom prst="flowChartMultidocumen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B6DF55C-EED2-6CFE-1A5E-B2517241FAD3}"/>
              </a:ext>
            </a:extLst>
          </p:cNvPr>
          <p:cNvSpPr txBox="1"/>
          <p:nvPr/>
        </p:nvSpPr>
        <p:spPr>
          <a:xfrm>
            <a:off x="1928065" y="5288624"/>
            <a:ext cx="15087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Trace Plots, Fits, Boxplots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1F55E8F-EAFF-85AB-764B-8C46B4D5BA6E}"/>
              </a:ext>
            </a:extLst>
          </p:cNvPr>
          <p:cNvSpPr txBox="1"/>
          <p:nvPr/>
        </p:nvSpPr>
        <p:spPr>
          <a:xfrm>
            <a:off x="4523217" y="1931301"/>
            <a:ext cx="1171234" cy="254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/>
              <a:t> Synthetic Data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39F673E-E7E2-D26D-EDB9-F246B86A58E3}"/>
              </a:ext>
            </a:extLst>
          </p:cNvPr>
          <p:cNvCxnSpPr>
            <a:stCxn id="2" idx="3"/>
            <a:endCxn id="6" idx="1"/>
          </p:cNvCxnSpPr>
          <p:nvPr/>
        </p:nvCxnSpPr>
        <p:spPr>
          <a:xfrm>
            <a:off x="1523182" y="2361881"/>
            <a:ext cx="111471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92E1849-15F0-17AC-B639-FBBC31D8523F}"/>
              </a:ext>
            </a:extLst>
          </p:cNvPr>
          <p:cNvCxnSpPr>
            <a:stCxn id="6" idx="3"/>
            <a:endCxn id="8" idx="2"/>
          </p:cNvCxnSpPr>
          <p:nvPr/>
        </p:nvCxnSpPr>
        <p:spPr>
          <a:xfrm flipV="1">
            <a:off x="3552296" y="2361880"/>
            <a:ext cx="91579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54181C7-5D01-B7AE-48A8-A83D331D76B7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3095096" y="1784750"/>
            <a:ext cx="1" cy="3545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E152B891-8EB3-437B-001E-0F179EE1A624}"/>
              </a:ext>
            </a:extLst>
          </p:cNvPr>
          <p:cNvCxnSpPr>
            <a:stCxn id="4" idx="1"/>
            <a:endCxn id="14" idx="0"/>
          </p:cNvCxnSpPr>
          <p:nvPr/>
        </p:nvCxnSpPr>
        <p:spPr>
          <a:xfrm rot="10800000" flipV="1">
            <a:off x="2514601" y="1544375"/>
            <a:ext cx="180387" cy="169659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E47491C8-A6DE-07AB-232E-8EFA1714DB0B}"/>
              </a:ext>
            </a:extLst>
          </p:cNvPr>
          <p:cNvCxnSpPr>
            <a:cxnSpLocks/>
            <a:stCxn id="18" idx="2"/>
            <a:endCxn id="25" idx="0"/>
          </p:cNvCxnSpPr>
          <p:nvPr/>
        </p:nvCxnSpPr>
        <p:spPr>
          <a:xfrm rot="5400000">
            <a:off x="3951148" y="2890270"/>
            <a:ext cx="417433" cy="200930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DC07ED5-58CF-6737-A7F4-C903C1F5F510}"/>
              </a:ext>
            </a:extLst>
          </p:cNvPr>
          <p:cNvCxnSpPr>
            <a:stCxn id="10" idx="3"/>
            <a:endCxn id="14" idx="1"/>
          </p:cNvCxnSpPr>
          <p:nvPr/>
        </p:nvCxnSpPr>
        <p:spPr>
          <a:xfrm>
            <a:off x="1523182" y="3463590"/>
            <a:ext cx="53421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7A628EF-2D5D-7289-BFB3-079AD7FAA916}"/>
              </a:ext>
            </a:extLst>
          </p:cNvPr>
          <p:cNvCxnSpPr>
            <a:stCxn id="14" idx="3"/>
            <a:endCxn id="16" idx="1"/>
          </p:cNvCxnSpPr>
          <p:nvPr/>
        </p:nvCxnSpPr>
        <p:spPr>
          <a:xfrm flipV="1">
            <a:off x="2971800" y="3463589"/>
            <a:ext cx="462452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D55B7D1-C19A-BA15-3424-5D45DC25718E}"/>
              </a:ext>
            </a:extLst>
          </p:cNvPr>
          <p:cNvCxnSpPr>
            <a:stCxn id="16" idx="3"/>
            <a:endCxn id="18" idx="1"/>
          </p:cNvCxnSpPr>
          <p:nvPr/>
        </p:nvCxnSpPr>
        <p:spPr>
          <a:xfrm>
            <a:off x="4234471" y="3463589"/>
            <a:ext cx="47284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4AAD896F-8041-9491-6DA5-ED691168F4B4}"/>
              </a:ext>
            </a:extLst>
          </p:cNvPr>
          <p:cNvCxnSpPr>
            <a:stCxn id="8" idx="3"/>
            <a:endCxn id="19" idx="0"/>
          </p:cNvCxnSpPr>
          <p:nvPr/>
        </p:nvCxnSpPr>
        <p:spPr>
          <a:xfrm rot="16200000" flipH="1">
            <a:off x="4861080" y="2954080"/>
            <a:ext cx="460887" cy="9324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Multi-document 78">
            <a:extLst>
              <a:ext uri="{FF2B5EF4-FFF2-40B4-BE49-F238E27FC236}">
                <a16:creationId xmlns:a16="http://schemas.microsoft.com/office/drawing/2014/main" id="{99FB0787-9F37-F95C-A019-329FE89BB077}"/>
              </a:ext>
            </a:extLst>
          </p:cNvPr>
          <p:cNvSpPr/>
          <p:nvPr/>
        </p:nvSpPr>
        <p:spPr>
          <a:xfrm>
            <a:off x="1928065" y="5649402"/>
            <a:ext cx="1742879" cy="400110"/>
          </a:xfrm>
          <a:prstGeom prst="flowChartMultidocumen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85F52F1-C403-C8A0-9E4E-46AA2CEC3761}"/>
              </a:ext>
            </a:extLst>
          </p:cNvPr>
          <p:cNvSpPr txBox="1"/>
          <p:nvPr/>
        </p:nvSpPr>
        <p:spPr>
          <a:xfrm>
            <a:off x="1994591" y="5749161"/>
            <a:ext cx="13756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/>
              <a:t>Quantiles, Overlapping</a:t>
            </a:r>
          </a:p>
        </p:txBody>
      </p:sp>
      <p:cxnSp>
        <p:nvCxnSpPr>
          <p:cNvPr id="82" name="Elbow Connector 81">
            <a:extLst>
              <a:ext uri="{FF2B5EF4-FFF2-40B4-BE49-F238E27FC236}">
                <a16:creationId xmlns:a16="http://schemas.microsoft.com/office/drawing/2014/main" id="{E8FCB5B3-1A1E-1C38-D017-88624E919093}"/>
              </a:ext>
            </a:extLst>
          </p:cNvPr>
          <p:cNvCxnSpPr>
            <a:cxnSpLocks/>
            <a:stCxn id="20" idx="2"/>
            <a:endCxn id="26" idx="0"/>
          </p:cNvCxnSpPr>
          <p:nvPr/>
        </p:nvCxnSpPr>
        <p:spPr>
          <a:xfrm rot="10800000" flipV="1">
            <a:off x="1065982" y="4515068"/>
            <a:ext cx="120456" cy="78146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Elbow Connector 85">
            <a:extLst>
              <a:ext uri="{FF2B5EF4-FFF2-40B4-BE49-F238E27FC236}">
                <a16:creationId xmlns:a16="http://schemas.microsoft.com/office/drawing/2014/main" id="{090AF057-4E8A-5761-C6F2-EBDEE87864A4}"/>
              </a:ext>
            </a:extLst>
          </p:cNvPr>
          <p:cNvCxnSpPr>
            <a:stCxn id="26" idx="3"/>
            <a:endCxn id="29" idx="1"/>
          </p:cNvCxnSpPr>
          <p:nvPr/>
        </p:nvCxnSpPr>
        <p:spPr>
          <a:xfrm flipV="1">
            <a:off x="1523182" y="5411735"/>
            <a:ext cx="404883" cy="20691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>
            <a:extLst>
              <a:ext uri="{FF2B5EF4-FFF2-40B4-BE49-F238E27FC236}">
                <a16:creationId xmlns:a16="http://schemas.microsoft.com/office/drawing/2014/main" id="{ABC22860-D38F-41C4-685D-B44D7A0DD762}"/>
              </a:ext>
            </a:extLst>
          </p:cNvPr>
          <p:cNvCxnSpPr>
            <a:stCxn id="26" idx="3"/>
            <a:endCxn id="79" idx="1"/>
          </p:cNvCxnSpPr>
          <p:nvPr/>
        </p:nvCxnSpPr>
        <p:spPr>
          <a:xfrm>
            <a:off x="1523182" y="5618649"/>
            <a:ext cx="404883" cy="23080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 96">
            <a:extLst>
              <a:ext uri="{FF2B5EF4-FFF2-40B4-BE49-F238E27FC236}">
                <a16:creationId xmlns:a16="http://schemas.microsoft.com/office/drawing/2014/main" id="{7656F369-E259-A51D-8107-C160C8342B94}"/>
              </a:ext>
            </a:extLst>
          </p:cNvPr>
          <p:cNvSpPr/>
          <p:nvPr/>
        </p:nvSpPr>
        <p:spPr>
          <a:xfrm>
            <a:off x="4373648" y="5188865"/>
            <a:ext cx="1248066" cy="70346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1E131A0C-3580-D336-7C22-636409E39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570" y="5217983"/>
            <a:ext cx="1195115" cy="654288"/>
          </a:xfrm>
          <a:prstGeom prst="rect">
            <a:avLst/>
          </a:prstGeom>
        </p:spPr>
      </p:pic>
      <p:cxnSp>
        <p:nvCxnSpPr>
          <p:cNvPr id="100" name="Elbow Connector 99">
            <a:extLst>
              <a:ext uri="{FF2B5EF4-FFF2-40B4-BE49-F238E27FC236}">
                <a16:creationId xmlns:a16="http://schemas.microsoft.com/office/drawing/2014/main" id="{C9E301FC-7AEA-45D7-5812-C504421A4053}"/>
              </a:ext>
            </a:extLst>
          </p:cNvPr>
          <p:cNvCxnSpPr>
            <a:stCxn id="28" idx="3"/>
            <a:endCxn id="97" idx="1"/>
          </p:cNvCxnSpPr>
          <p:nvPr/>
        </p:nvCxnSpPr>
        <p:spPr>
          <a:xfrm>
            <a:off x="3670944" y="5388920"/>
            <a:ext cx="702704" cy="151677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BD3A4B30-AE1A-792A-B244-900262D7A436}"/>
              </a:ext>
            </a:extLst>
          </p:cNvPr>
          <p:cNvCxnSpPr>
            <a:stCxn id="79" idx="3"/>
            <a:endCxn id="97" idx="1"/>
          </p:cNvCxnSpPr>
          <p:nvPr/>
        </p:nvCxnSpPr>
        <p:spPr>
          <a:xfrm flipV="1">
            <a:off x="3670944" y="5540597"/>
            <a:ext cx="702704" cy="30886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540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154CF6-FB7E-B47D-E31F-CE6B0371B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1309"/>
            <a:ext cx="6858000" cy="460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747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23D422-CB47-EEE2-B0B6-5FEEF2180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2364"/>
            <a:ext cx="6858000" cy="482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107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282547-7B2F-414D-9117-568BA2E95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2818"/>
            <a:ext cx="6858000" cy="534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647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F8C4A3-91E6-DCB1-27C0-2AAEF9556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4106"/>
            <a:ext cx="6858000" cy="3754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A48BA8-1F1E-AD58-4F9D-7825AC348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54864"/>
            <a:ext cx="6858000" cy="375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853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D35A74-804B-4E75-F58A-CCD8007057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4798"/>
            <a:ext cx="6858000" cy="37545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19A5BE-8766-93D2-ED40-99319605C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63331"/>
            <a:ext cx="6858000" cy="375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058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956816-7EF3-ABD6-C980-C3A2A8C4F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0193"/>
            <a:ext cx="6858000" cy="440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55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A4A4D5-0DF0-7327-001E-113033A2D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0193"/>
            <a:ext cx="6858000" cy="440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911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13993</TotalTime>
  <Words>71</Words>
  <Application>Microsoft Macintosh PowerPoint</Application>
  <PresentationFormat>A4 Paper (210x297 mm)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Duggan, James</dc:creator>
  <cp:lastModifiedBy>Duggan, James</cp:lastModifiedBy>
  <cp:revision>51</cp:revision>
  <dcterms:created xsi:type="dcterms:W3CDTF">2021-12-28T15:01:05Z</dcterms:created>
  <dcterms:modified xsi:type="dcterms:W3CDTF">2024-03-09T11:52:28Z</dcterms:modified>
</cp:coreProperties>
</file>

<file path=docProps/thumbnail.jpeg>
</file>